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43" r:id="rId3"/>
    <p:sldId id="301" r:id="rId4"/>
    <p:sldId id="546" r:id="rId5"/>
    <p:sldId id="303" r:id="rId6"/>
    <p:sldId id="547" r:id="rId7"/>
    <p:sldId id="561" r:id="rId8"/>
    <p:sldId id="305" r:id="rId9"/>
    <p:sldId id="548" r:id="rId10"/>
    <p:sldId id="306" r:id="rId11"/>
    <p:sldId id="549" r:id="rId12"/>
    <p:sldId id="550" r:id="rId13"/>
    <p:sldId id="551" r:id="rId14"/>
    <p:sldId id="552" r:id="rId15"/>
    <p:sldId id="307" r:id="rId16"/>
    <p:sldId id="308" r:id="rId17"/>
    <p:sldId id="557" r:id="rId18"/>
    <p:sldId id="554" r:id="rId19"/>
    <p:sldId id="553" r:id="rId20"/>
    <p:sldId id="559" r:id="rId21"/>
    <p:sldId id="560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57" autoAdjust="0"/>
    <p:restoredTop sz="83188"/>
  </p:normalViewPr>
  <p:slideViewPr>
    <p:cSldViewPr snapToGrid="0" snapToObjects="1">
      <p:cViewPr varScale="1">
        <p:scale>
          <a:sx n="71" d="100"/>
          <a:sy n="71" d="100"/>
        </p:scale>
        <p:origin x="192" y="71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21.09.16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Amazon, Cambridge 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</a:t>
            </a:r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of Sheffield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4543" y="1132114"/>
            <a:ext cx="6792686" cy="4517572"/>
            <a:chOff x="424543" y="1132114"/>
            <a:chExt cx="6792686" cy="4517572"/>
          </a:xfrm>
        </p:grpSpPr>
        <p:grpSp>
          <p:nvGrpSpPr>
            <p:cNvPr id="44" name="Group 43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3" name="Freeform 2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45" name="TextBox 44"/>
            <p:cNvSpPr txBox="1"/>
            <p:nvPr/>
          </p:nvSpPr>
          <p:spPr>
            <a:xfrm>
              <a:off x="1037035" y="2664767"/>
              <a:ext cx="14189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Railways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09516" y="1129966"/>
            <a:ext cx="6792686" cy="4517572"/>
            <a:chOff x="424543" y="1132114"/>
            <a:chExt cx="6792686" cy="4517572"/>
          </a:xfrm>
        </p:grpSpPr>
        <p:grpSp>
          <p:nvGrpSpPr>
            <p:cNvPr id="50" name="Group 49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51" name="TextBox 50"/>
            <p:cNvSpPr txBox="1"/>
            <p:nvPr/>
          </p:nvSpPr>
          <p:spPr>
            <a:xfrm>
              <a:off x="747697" y="2664767"/>
              <a:ext cx="1997662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Data</a:t>
              </a:r>
            </a:p>
            <a:p>
              <a:pPr algn="ctr"/>
              <a:r>
                <a:rPr lang="en-GB" sz="2400" dirty="0" smtClean="0">
                  <a:latin typeface="Gotham HTF Book"/>
                </a:rPr>
                <a:t>Infrastructure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5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4455952" y="1888921"/>
            <a:ext cx="3246540" cy="31458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Gotham HTF Book"/>
              </a:rPr>
              <a:t>d</a:t>
            </a:r>
            <a:r>
              <a:rPr lang="en-GB" sz="4800" dirty="0" smtClean="0">
                <a:latin typeface="Gotham HTF Book"/>
              </a:rPr>
              <a:t>ata</a:t>
            </a:r>
          </a:p>
          <a:p>
            <a:pPr algn="ctr"/>
            <a:r>
              <a:rPr lang="en-GB" sz="4800" dirty="0" smtClean="0">
                <a:latin typeface="Gotham HTF Book"/>
              </a:rPr>
              <a:t>trust</a:t>
            </a:r>
            <a:endParaRPr lang="en-GB" sz="4800" dirty="0">
              <a:latin typeface="Gotham HTF Book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4554" y="1879134"/>
            <a:ext cx="3246540" cy="3145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Gotham HTF Book"/>
              </a:rPr>
              <a:t>Data</a:t>
            </a:r>
            <a:endParaRPr lang="en-GB" sz="4800" dirty="0">
              <a:latin typeface="Gotham HTF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63423" y="3871518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15848" y="2038525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cxnSp>
        <p:nvCxnSpPr>
          <p:cNvPr id="19" name="Straight Connector 18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6"/>
            <a:endCxn id="2" idx="2"/>
          </p:cNvCxnSpPr>
          <p:nvPr/>
        </p:nvCxnSpPr>
        <p:spPr>
          <a:xfrm>
            <a:off x="3228362" y="3275901"/>
            <a:ext cx="1226192" cy="17616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2" idx="4"/>
          </p:cNvCxnSpPr>
          <p:nvPr/>
        </p:nvCxnSpPr>
        <p:spPr>
          <a:xfrm flipH="1" flipV="1">
            <a:off x="6077824" y="5025006"/>
            <a:ext cx="174732" cy="67950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4"/>
            <a:endCxn id="2" idx="0"/>
          </p:cNvCxnSpPr>
          <p:nvPr/>
        </p:nvCxnSpPr>
        <p:spPr>
          <a:xfrm>
            <a:off x="6077824" y="1013859"/>
            <a:ext cx="0" cy="8652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" idx="7"/>
          </p:cNvCxnSpPr>
          <p:nvPr/>
        </p:nvCxnSpPr>
        <p:spPr>
          <a:xfrm flipH="1">
            <a:off x="7225649" y="1705378"/>
            <a:ext cx="1140430" cy="63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2"/>
            <a:endCxn id="2" idx="5"/>
          </p:cNvCxnSpPr>
          <p:nvPr/>
        </p:nvCxnSpPr>
        <p:spPr>
          <a:xfrm flipH="1" flipV="1">
            <a:off x="7225649" y="4564304"/>
            <a:ext cx="1618843" cy="14331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104411" y="23957"/>
            <a:ext cx="7864032" cy="6670456"/>
            <a:chOff x="2104411" y="23957"/>
            <a:chExt cx="7864032" cy="6670456"/>
          </a:xfrm>
        </p:grpSpPr>
        <p:sp>
          <p:nvSpPr>
            <p:cNvPr id="12" name="Oval 11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</p:grpSp>
      <p:cxnSp>
        <p:nvCxnSpPr>
          <p:cNvPr id="56" name="Straight Arrow Connector 55"/>
          <p:cNvCxnSpPr>
            <a:stCxn id="55" idx="7"/>
            <a:endCxn id="2" idx="3"/>
          </p:cNvCxnSpPr>
          <p:nvPr/>
        </p:nvCxnSpPr>
        <p:spPr>
          <a:xfrm flipV="1">
            <a:off x="3664509" y="4564304"/>
            <a:ext cx="1265490" cy="6056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836613" y="1375795"/>
            <a:ext cx="4555222" cy="41525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104411" y="28757"/>
            <a:ext cx="7864032" cy="6670456"/>
            <a:chOff x="2104411" y="23957"/>
            <a:chExt cx="7864032" cy="6670456"/>
          </a:xfrm>
          <a:solidFill>
            <a:schemeClr val="accent1"/>
          </a:solidFill>
        </p:grpSpPr>
        <p:sp>
          <p:nvSpPr>
            <p:cNvPr id="64" name="Oval 63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44" y="2825564"/>
            <a:ext cx="2381250" cy="100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64" y="3835214"/>
            <a:ext cx="2309472" cy="1730064"/>
          </a:xfrm>
          <a:prstGeom prst="rect">
            <a:avLst/>
          </a:prstGeom>
        </p:spPr>
      </p:pic>
      <p:sp>
        <p:nvSpPr>
          <p:cNvPr id="2" name="Rectangle 1"/>
          <p:cNvSpPr>
            <a:spLocks noChangeAspect="1"/>
          </p:cNvSpPr>
          <p:nvPr/>
        </p:nvSpPr>
        <p:spPr>
          <a:xfrm>
            <a:off x="633110" y="1379919"/>
            <a:ext cx="4787126" cy="9169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midata.coop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92" y="4016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676906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327800" y="0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579292" y="5466683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0"/>
            <a:ext cx="599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0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27397</TotalTime>
  <Words>348</Words>
  <Application>Microsoft Macintosh PowerPoint</Application>
  <PresentationFormat>Widescreen</PresentationFormat>
  <Paragraphs>144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Arial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350</cp:revision>
  <cp:lastPrinted>2016-03-18T18:16:46Z</cp:lastPrinted>
  <dcterms:created xsi:type="dcterms:W3CDTF">2016-02-11T17:51:05Z</dcterms:created>
  <dcterms:modified xsi:type="dcterms:W3CDTF">2016-09-22T07:38:43Z</dcterms:modified>
</cp:coreProperties>
</file>